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63" r:id="rId4"/>
    <p:sldId id="262" r:id="rId5"/>
    <p:sldId id="265" r:id="rId6"/>
    <p:sldId id="266" r:id="rId7"/>
    <p:sldId id="268" r:id="rId8"/>
    <p:sldId id="267" r:id="rId9"/>
    <p:sldId id="264" r:id="rId10"/>
    <p:sldId id="270" r:id="rId11"/>
    <p:sldId id="276" r:id="rId12"/>
    <p:sldId id="271" r:id="rId13"/>
    <p:sldId id="273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25318-3E41-4437-83DC-2D12DCAE1EDC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6D47F-9CAF-400E-94D0-8EECDEBC11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2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E8C17-2C82-475D-A746-B7C4A2CC0868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FDBA8-2BD8-454A-96A6-271A1E1A85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0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FDBA8-2BD8-454A-96A6-271A1E1A85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FDBA8-2BD8-454A-96A6-271A1E1A85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7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7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6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4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5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5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A330-6765-4347-9654-F6BF09AAB5EA}" type="datetimeFigureOut">
              <a:rPr lang="en-US" smtClean="0"/>
              <a:t>11/8/2011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BF34-C346-4F4F-8B05-8FBAFABD79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Bi-Partisan Commission </a:t>
            </a:r>
          </a:p>
          <a:p>
            <a:r>
              <a:rPr lang="en-US" dirty="0" smtClean="0"/>
              <a:t>on </a:t>
            </a:r>
          </a:p>
          <a:p>
            <a:r>
              <a:rPr lang="en-US" dirty="0" smtClean="0"/>
              <a:t>School Construction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209800" y="685800"/>
            <a:ext cx="4257675" cy="3190875"/>
            <a:chOff x="1392" y="432"/>
            <a:chExt cx="2682" cy="201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92" y="432"/>
              <a:ext cx="2682" cy="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432"/>
              <a:ext cx="2688" cy="2016"/>
            </a:xfrm>
            <a:prstGeom prst="rect">
              <a:avLst/>
            </a:prstGeom>
            <a:noFill/>
            <a:ln>
              <a:noFill/>
            </a:ln>
            <a:effectLst>
              <a:glow rad="127000">
                <a:schemeClr val="accent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37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640714" cy="4023709"/>
          </a:xfrm>
        </p:spPr>
      </p:pic>
    </p:spTree>
    <p:extLst>
      <p:ext uri="{BB962C8B-B14F-4D97-AF65-F5344CB8AC3E}">
        <p14:creationId xmlns:p14="http://schemas.microsoft.com/office/powerpoint/2010/main" val="20969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6" name="TextBox 5"/>
          <p:cNvSpPr txBox="1"/>
          <p:nvPr/>
        </p:nvSpPr>
        <p:spPr>
          <a:xfrm>
            <a:off x="2590800" y="56024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Action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Collectively Adopt funding policy with guiding principles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Ensure Safety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Equity </a:t>
            </a:r>
          </a:p>
          <a:p>
            <a:pPr lvl="3"/>
            <a:r>
              <a:rPr lang="en-US" dirty="0" smtClean="0"/>
              <a:t>Facilities </a:t>
            </a:r>
          </a:p>
          <a:p>
            <a:pPr lvl="3"/>
            <a:r>
              <a:rPr lang="en-US" dirty="0" smtClean="0"/>
              <a:t>Programming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High Return of Investment</a:t>
            </a:r>
          </a:p>
          <a:p>
            <a:pPr lvl="3"/>
            <a:r>
              <a:rPr lang="en-US" dirty="0" smtClean="0"/>
              <a:t>Opportunity to Succeed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194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County Council </a:t>
            </a:r>
          </a:p>
          <a:p>
            <a:pPr lvl="1"/>
            <a:r>
              <a:rPr lang="en-US" dirty="0" smtClean="0"/>
              <a:t>Require and fund a comprehensive Educational Facility Master Plan (10 Year Plan)</a:t>
            </a:r>
          </a:p>
          <a:p>
            <a:pPr lvl="1"/>
            <a:r>
              <a:rPr lang="en-US" dirty="0" smtClean="0"/>
              <a:t>Amend the Charter, link budget to CIP </a:t>
            </a:r>
          </a:p>
          <a:p>
            <a:pPr lvl="1"/>
            <a:r>
              <a:rPr lang="en-US" dirty="0" smtClean="0"/>
              <a:t>Appoint a Board of School Construction</a:t>
            </a:r>
          </a:p>
          <a:p>
            <a:pPr lvl="1"/>
            <a:r>
              <a:rPr lang="en-US" dirty="0" smtClean="0"/>
              <a:t>Expand Master Land Use Plan to include Public Facilities Element Plan 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4097" name="Picture 1" descr="Harford County Cou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170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County Executive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Appoint a Facilities Master Plan Funding Committee</a:t>
            </a:r>
          </a:p>
          <a:p>
            <a:pPr lvl="2"/>
            <a:r>
              <a:rPr lang="en-US" dirty="0" smtClean="0"/>
              <a:t>Examine alternative funding sources</a:t>
            </a:r>
          </a:p>
          <a:p>
            <a:pPr lvl="3"/>
            <a:r>
              <a:rPr lang="en-US" dirty="0" smtClean="0"/>
              <a:t>Public / Joint Use Partnerships</a:t>
            </a:r>
          </a:p>
          <a:p>
            <a:pPr lvl="3"/>
            <a:r>
              <a:rPr lang="en-US" dirty="0" smtClean="0"/>
              <a:t>Public / Private Partnerships</a:t>
            </a:r>
          </a:p>
          <a:p>
            <a:pPr lvl="3"/>
            <a:r>
              <a:rPr lang="en-US" dirty="0" smtClean="0"/>
              <a:t>Lease – Leaseback</a:t>
            </a:r>
          </a:p>
          <a:p>
            <a:pPr lvl="3"/>
            <a:r>
              <a:rPr lang="en-US" dirty="0" smtClean="0"/>
              <a:t>Performance Based Contracting</a:t>
            </a:r>
          </a:p>
          <a:p>
            <a:pPr lvl="3"/>
            <a:r>
              <a:rPr lang="en-US" dirty="0" smtClean="0"/>
              <a:t>Commercial Re-development of County facilities </a:t>
            </a:r>
          </a:p>
          <a:p>
            <a:pPr lvl="3"/>
            <a:r>
              <a:rPr lang="en-US" dirty="0" smtClean="0"/>
              <a:t>Private or Foundation financing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14763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1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County Delegation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Reform the IAC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Congruency of budget cycle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Criteria for state funding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Require a comprehensive facilities evaluation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Require local concurrence for project </a:t>
            </a:r>
            <a:r>
              <a:rPr lang="en-US" dirty="0" smtClean="0"/>
              <a:t>priority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Redirect state reimbursement 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561"/>
            <a:ext cx="1600199" cy="28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0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Community Value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4035829" cy="315468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45" y="1600200"/>
            <a:ext cx="2846909" cy="4525963"/>
          </a:xfrm>
        </p:spPr>
      </p:pic>
    </p:spTree>
    <p:extLst>
      <p:ext uri="{BB962C8B-B14F-4D97-AF65-F5344CB8AC3E}">
        <p14:creationId xmlns:p14="http://schemas.microsoft.com/office/powerpoint/2010/main" val="24555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24800" cy="79375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Resolution 19-09 </a:t>
            </a:r>
            <a:br>
              <a:rPr lang="en-US" sz="2400" dirty="0" smtClean="0"/>
            </a:br>
            <a:r>
              <a:rPr lang="en-US" sz="2400" dirty="0" smtClean="0"/>
              <a:t>Bi-partisan Commission on School Construction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3957036" cy="34472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53000" cy="5041900"/>
          </a:xfrm>
        </p:spPr>
        <p:txBody>
          <a:bodyPr/>
          <a:lstStyle/>
          <a:p>
            <a:r>
              <a:rPr lang="en-US" b="1" dirty="0" smtClean="0"/>
              <a:t>Assemble Key Decision Makers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County Council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Councilwoman Mary Ann Lisanti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Councilman Richard Slutzky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County Executive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John Scotten, Treasurer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Board of Education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Donald Osman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John Smilko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General Assembly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Delegate Susan McComas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Senator J.B. Jennings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Objectives: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Examine </a:t>
            </a:r>
            <a:r>
              <a:rPr lang="en-US" u="sng" dirty="0" smtClean="0"/>
              <a:t>Comprehensive</a:t>
            </a:r>
            <a:r>
              <a:rPr lang="en-US" dirty="0" smtClean="0"/>
              <a:t> Funding Process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Understand Segmentation of Roles / Authority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Identify Public Policy Conflicts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Provide Recommendations for Action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Relationship Building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Changing Conditions &amp;            Revenue Reduction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Have -vs.- Have-not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Conflicting Policy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Complex funding             process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28" y="3505200"/>
            <a:ext cx="507879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Building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46" y="1600200"/>
            <a:ext cx="5094307" cy="4525963"/>
          </a:xfrm>
        </p:spPr>
      </p:pic>
    </p:spTree>
    <p:extLst>
      <p:ext uri="{BB962C8B-B14F-4D97-AF65-F5344CB8AC3E}">
        <p14:creationId xmlns:p14="http://schemas.microsoft.com/office/powerpoint/2010/main" val="5211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Changing Conditions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Revenue Reduction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58637"/>
            <a:ext cx="3657600" cy="2609088"/>
          </a:xfrm>
        </p:spPr>
      </p:pic>
    </p:spTree>
    <p:extLst>
      <p:ext uri="{BB962C8B-B14F-4D97-AF65-F5344CB8AC3E}">
        <p14:creationId xmlns:p14="http://schemas.microsoft.com/office/powerpoint/2010/main" val="12399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and Have Not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38" y="1600200"/>
            <a:ext cx="6370323" cy="4525963"/>
          </a:xfrm>
        </p:spPr>
      </p:pic>
    </p:spTree>
    <p:extLst>
      <p:ext uri="{BB962C8B-B14F-4D97-AF65-F5344CB8AC3E}">
        <p14:creationId xmlns:p14="http://schemas.microsoft.com/office/powerpoint/2010/main" val="1186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to Academic Programs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20437"/>
            <a:ext cx="6400800" cy="4285488"/>
          </a:xfrm>
        </p:spPr>
      </p:pic>
    </p:spTree>
    <p:extLst>
      <p:ext uri="{BB962C8B-B14F-4D97-AF65-F5344CB8AC3E}">
        <p14:creationId xmlns:p14="http://schemas.microsoft.com/office/powerpoint/2010/main" val="11924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Policy Conflict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96" y="2034381"/>
            <a:ext cx="2426208" cy="3657600"/>
          </a:xfrm>
        </p:spPr>
      </p:pic>
    </p:spTree>
    <p:extLst>
      <p:ext uri="{BB962C8B-B14F-4D97-AF65-F5344CB8AC3E}">
        <p14:creationId xmlns:p14="http://schemas.microsoft.com/office/powerpoint/2010/main" val="42501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Funding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43981"/>
            <a:ext cx="3657600" cy="2438400"/>
          </a:xfrm>
        </p:spPr>
      </p:pic>
    </p:spTree>
    <p:extLst>
      <p:ext uri="{BB962C8B-B14F-4D97-AF65-F5344CB8AC3E}">
        <p14:creationId xmlns:p14="http://schemas.microsoft.com/office/powerpoint/2010/main" val="2863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234</Words>
  <Application>Microsoft Office PowerPoint</Application>
  <PresentationFormat>On-screen Show (4:3)</PresentationFormat>
  <Paragraphs>80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Resolution 19-09  Bi-partisan Commission on School Construction</vt:lpstr>
      <vt:lpstr>Challenges</vt:lpstr>
      <vt:lpstr>Relationship Building</vt:lpstr>
      <vt:lpstr>Changing Conditions  and  Revenue Reduction</vt:lpstr>
      <vt:lpstr>Have and Have Not</vt:lpstr>
      <vt:lpstr>Access to Academic Programs</vt:lpstr>
      <vt:lpstr>Public Policy Conflict</vt:lpstr>
      <vt:lpstr>Complex Funding Process</vt:lpstr>
      <vt:lpstr>Recommendations</vt:lpstr>
      <vt:lpstr>Balanced Approach</vt:lpstr>
      <vt:lpstr>Action Plan</vt:lpstr>
      <vt:lpstr>PowerPoint Presentation</vt:lpstr>
      <vt:lpstr>PowerPoint Presentation</vt:lpstr>
      <vt:lpstr>County Delegation</vt:lpstr>
      <vt:lpstr>Shared Community Value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Ann</dc:creator>
  <cp:lastModifiedBy>Meister, Pamela</cp:lastModifiedBy>
  <cp:revision>26</cp:revision>
  <dcterms:created xsi:type="dcterms:W3CDTF">2011-11-08T13:54:27Z</dcterms:created>
  <dcterms:modified xsi:type="dcterms:W3CDTF">2011-11-08T22:20:18Z</dcterms:modified>
</cp:coreProperties>
</file>